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0" autoAdjust="0"/>
    <p:restoredTop sz="94660"/>
  </p:normalViewPr>
  <p:slideViewPr>
    <p:cSldViewPr snapToGrid="0">
      <p:cViewPr varScale="1">
        <p:scale>
          <a:sx n="87" d="100"/>
          <a:sy n="87" d="100"/>
        </p:scale>
        <p:origin x="3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16DBE-5D9F-EF26-F248-33E363D9D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C983F-8881-9D60-59C8-0457715C7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ED941-B7F9-58ED-7BB0-5DD128FE9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179DF0-5001-B6AF-183B-539CE8349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06703-3E92-250E-6887-C0E4CB817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70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BD605-FD78-D502-20C4-3DA02C9D5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CF996-9360-A228-07AE-BA0A5660EA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ED250-15D7-1B5C-2415-A23026C61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DD783-4209-B4C4-C350-BDBD3F1CC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E6947-F515-1324-5AE5-5FFCB3102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198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ABF6C0-CE2E-7948-5F52-D8CCF8E0E0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A2149-F854-ED0C-A3C7-66F7588124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AB598-3909-CFC6-CF7C-0F0A765DC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7CD26-D742-CAAF-A7C6-D934C4F8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B3628-582C-5426-5739-609D85885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789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A01FF-C45A-8319-EAA0-871F8B696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29DD3-FDF1-202C-5349-0E39F1830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35D18-357A-4FD6-AC68-226139B6F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D0245-EF3F-3D02-EA82-79221C86E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51FF2-FAB9-A9FE-77B2-2FCA1DB1C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6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9952D-AC38-8D3D-EECD-F6140A4CB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A06E5B-684D-25E3-F08A-AE80F13DB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2F1C8-1F8D-6138-9136-A8E97E2CC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073EF-AE74-53E8-4A02-55ECB007D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59C89-862C-4394-F33B-3FD6FA57D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285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7AE74-10AC-337F-D7F0-7D154B21A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ED99D-F7D3-9E3F-27F5-8E39F17B70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B7239B-0C4C-3A05-218D-FC4D527C17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69CA5-552E-04E9-9ECD-08DC9EA6E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15FA7-F5FA-D5E7-D0B0-D270668AA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874BC-9449-C5D0-2FD4-A658D2193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7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1C2F0-42B6-7723-1317-306ABB525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D2017-DAB0-5C3D-33D7-27C6396D6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38864E-2462-CF8F-4449-7B0D178539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B60A33-8A4E-D028-C891-981AE06683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81FE25-5E34-BCE5-7A0C-9A149F88FD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54C897-3AE3-2BF3-ABA4-20345B231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2A7480-F674-6F30-1393-F2C31761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383416-A278-5515-24D6-301BE2AC5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70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0AFFA-FC70-558E-196D-83B5C2191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AF87CC-2C0F-74D1-FF61-05E2DD0A6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FA9EE3-8546-B079-B1DA-9A508AEA2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7D133-55EF-0CD2-5DFA-BF43B3246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215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0CDD32-8325-A778-B366-3DCDBC26E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D3009C-2E61-36E6-147B-1EA0380B4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2C468A-277F-C75B-0591-7E2B3493D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65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5B65E-6EAE-ADDF-E0FC-DD0FCB4BC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2BE01-79EB-51EB-7382-50EC53EC0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ED4976-AE9F-EC2D-BAFC-59ED7AB6E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19732F-ADB0-979A-F89C-720B4B9D9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0B2BB-0807-3311-E415-014D84111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952853-439E-AFC9-1FB4-5F44B138E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5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E0BEE-D85F-7E5C-78A1-5D0C203EA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30AF78-3EFF-B6E2-7CE7-FBA8AFDDED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17BCC6-58AF-9878-8CAA-F3D10BF7E0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AFAB55-DDC0-7B70-E05A-DA12920E2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DD1FC-F774-ED43-E795-9F922F823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7DA42-153B-2A77-C967-6691A617B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024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314F52-1650-4409-601E-994DABCC4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54F10-7652-21AB-52CD-95C7A35E0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00E7F-1B98-8985-4C3A-CB170EB2E3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D8A38-CA13-4ADF-B016-685E1CBC6694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10C86-204F-1A8B-0253-90A04A81DD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684C6-2867-78D9-418F-541C5EDAFE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6E96E-AD21-4C6A-BC8B-3910C754B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630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BD6FC-2BF9-D71B-7223-1CDBD11B14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7CB8EA-FC4C-7BDD-77AB-4F6719834D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B0F609-2FC1-05E2-157C-55C5EDE44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6573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494C3-0A9C-DA0E-AAAA-EBA9C8EEA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7C468-E41D-51FC-CFC7-9F94C288E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99105AA0-B838-4E41-E730-389E78FE3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6270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4AA3C-5DB3-91F1-6780-209C9AACF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8848-B374-1E21-2233-882048262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EB366439-F90C-B42B-DA9E-B0E6322B8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7896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E2FCB-3456-9F37-F394-B71FD2BA4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54E05-8128-EF60-49C3-C9687A21A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F37AE247-9693-F3BB-95BD-86CC5A64A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0379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46E09-E6A3-6114-5FC4-5A4EE8DF0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1554E-FD76-A5F6-7761-70C91CE09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D9625B11-2267-2362-AF21-DD28D6401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2611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37A9F-B6BC-62F3-39CC-D9427055A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1706A-979B-5F77-E1A1-6F107184D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0D44B846-E079-E938-AE37-4041702452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616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70A82-7DB8-68BE-A916-1251FA9A8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98947-AA5B-19E1-39F9-7080CBC23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74518DD5-C042-EAF6-85CB-7454D7381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187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ECD9C-767E-4C19-537D-A01CF208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E2642-2D33-689F-8CB4-6BE4A72E3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83CF2A65-296F-A16A-B80C-A8C2CB8D2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8655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0C913-15AB-45B8-B28B-766863343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5C0AF-1A58-F813-A93A-23F87BA90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254BA85A-35E2-6AB7-9923-28948CF61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4774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2BF8E-27E9-5B0D-6022-A975662C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804AF-DB1C-C853-EA61-99177D6A8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8033C441-67A3-E768-5C27-EFF4BAB81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01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9C2BF-303B-446B-E519-7D6B493C7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E47F4-6828-9B1C-659F-604C17E43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C294A51-63AE-69B9-2BB7-AF330922E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385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6A079-2B66-0EC8-5411-A242A52B3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92891-4F5F-BF25-AE13-7D89D65CD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A735C14-2C26-4433-11B1-58D0028EF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638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73EE9-3569-8688-4AC3-A4788274E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7D109-A63D-11EA-C61A-4F3D7A12B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1886751-8128-3206-B7A0-0A9B11077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5146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2BD2-D343-82BE-8A2E-AAF84536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3714F-842A-94ED-D75E-63BE0E074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59BE619-492C-36D9-F3FC-C0F83642B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1596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3F07-2793-5003-12D7-D91C19517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38166-F64D-69BB-1395-E630FB62B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1BB4495-3A0E-64CC-9302-00C3A40E8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6316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CF917-982F-4ACA-F123-5BDBD4E13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DC211-99AB-8200-7659-C8CD9E7E0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60DCFDB-B2C7-71EB-903F-42241C76A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9363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9CE39-EE41-846C-B22C-E81B2DF1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45EB7-7511-8509-5C98-7831BE944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CBD01D2D-0CF9-11AD-7C88-E29C4735C5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4499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1A6DA-FF1E-151A-E3A8-51D1AEEC8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C9F00-1D7E-7165-FE58-1B23F7260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AE2068FB-2F69-B307-037E-1B6E6FCF7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8836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Devansh Raizada</dc:creator>
  <cp:lastModifiedBy>Devansh Raizada</cp:lastModifiedBy>
  <cp:revision>1</cp:revision>
  <dcterms:created xsi:type="dcterms:W3CDTF">2025-07-18T08:42:35Z</dcterms:created>
  <dcterms:modified xsi:type="dcterms:W3CDTF">2025-07-18T08:42:40Z</dcterms:modified>
</cp:coreProperties>
</file>

<file path=docProps/thumbnail.jpeg>
</file>